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12192000"/>
  <p:embeddedFontLst>
    <p:embeddedFont>
      <p:font typeface="Bebas Neue" panose="020B0606020202050201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Sans Pro" panose="020B05030304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8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7806" b="7806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661697"/>
            <a:ext cx="12198475" cy="354241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815838" y="1988739"/>
            <a:ext cx="6557275" cy="2341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4"/>
              </a:lnSpc>
              <a:buNone/>
            </a:pPr>
            <a:r>
              <a:rPr lang="en-US" sz="1552" kern="0" spc="31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 RECOGNITION USING DEEP LEARNING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815838" y="2451926"/>
            <a:ext cx="6557275" cy="1949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spcBef>
                <a:spcPts val="1768"/>
              </a:spcBef>
              <a:buNone/>
            </a:pPr>
            <a:r>
              <a:rPr lang="en-US" sz="8438" b="1" kern="0" spc="85" dirty="0">
                <a:solidFill>
                  <a:srgbClr val="D1D5D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Neural Network Implementation 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815838" y="4580677"/>
            <a:ext cx="6557275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382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Sumaiya Islam | 10.09.2023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85679" y="6199969"/>
            <a:ext cx="1864529" cy="4070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04"/>
              </a:lnSpc>
              <a:buNone/>
            </a:pPr>
            <a: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University of Dhaka, </a:t>
            </a:r>
            <a:b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Kishan Kumar Ganguly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19590"/>
            <a:ext cx="1218895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1D355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Neural Network Architecture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solidFill>
            <a:srgbClr val="FFFFFF">
              <a:alpha val="20000"/>
            </a:srgbClr>
          </a:solidFill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-3109" t="-12799" r="-3109" b="-12799"/>
          <a:stretch/>
        </p:blipFill>
        <p:spPr>
          <a:xfrm>
            <a:off x="476131" y="1656936"/>
            <a:ext cx="4723219" cy="472321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5675481" y="2139316"/>
            <a:ext cx="6641074" cy="37474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453"/>
              </a:lnSpc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Data - MNIST Dataset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Gradient Update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Step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62600" y="419590"/>
            <a:ext cx="780493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Training Data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262600" y="1107897"/>
            <a:ext cx="780493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133"/>
              </a:spcBef>
              <a:buNone/>
            </a:pPr>
            <a:r>
              <a:rPr lang="en-US" sz="2025" b="1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MNIST Dataset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4150761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9213" t="-20372" r="5699" b="-20372"/>
          <a:stretch/>
        </p:blipFill>
        <p:spPr>
          <a:xfrm>
            <a:off x="0" y="0"/>
            <a:ext cx="4150761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12596" y="3038906"/>
            <a:ext cx="7595434" cy="24055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87"/>
              </a:lnSpc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Collection of handwritten digits (0-9)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28x28 pixels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60,000 training images and labels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10,000 test images and labels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137477" y="1023979"/>
            <a:ext cx="4305176" cy="1874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buNone/>
            </a:pPr>
            <a:r>
              <a:rPr lang="en-US" sz="7031" b="1" kern="0" spc="71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Forward Propagation.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094476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22267" t="-23962" r="-22267" b="-23962"/>
          <a:stretch/>
        </p:blipFill>
        <p:spPr>
          <a:xfrm>
            <a:off x="6094476" y="476131"/>
            <a:ext cx="5627868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3428143"/>
            <a:ext cx="11255735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25481" t="6974" r="-25481" b="3442"/>
          <a:stretch/>
        </p:blipFill>
        <p:spPr>
          <a:xfrm>
            <a:off x="476131" y="3428143"/>
            <a:ext cx="11255735" cy="29615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5429" r="5429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570732" cy="590402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8690" t="-39054" r="8084" b="-39054"/>
          <a:stretch/>
        </p:blipFill>
        <p:spPr>
          <a:xfrm>
            <a:off x="476131" y="476131"/>
            <a:ext cx="557073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476131"/>
            <a:ext cx="5570732" cy="5904024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16895" t="-10606" r="-16895" b="-10606"/>
          <a:stretch/>
        </p:blipFill>
        <p:spPr>
          <a:xfrm>
            <a:off x="6142089" y="476131"/>
            <a:ext cx="5570732" cy="59040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530" y="431921"/>
            <a:ext cx="4208997" cy="82846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806119" y="574008"/>
            <a:ext cx="4182096" cy="5523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51"/>
              </a:lnSpc>
              <a:buNone/>
            </a:pPr>
            <a:r>
              <a:rPr lang="en-US" sz="4781" b="1" kern="0" spc="48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Gradient Descent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913" t="-3786" r="-6913" b="-3786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4010" t="-16255" r="-4010" b="-16255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4388" y="48617"/>
            <a:ext cx="1771207" cy="70467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435458" y="144712"/>
            <a:ext cx="1487433" cy="48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49"/>
              </a:lnSpc>
              <a:buNone/>
            </a:pPr>
            <a:r>
              <a:rPr lang="en-US" sz="3240" b="1" kern="0" spc="65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900340" y="3162105"/>
            <a:ext cx="23882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Thank you.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Widescreen</PresentationFormat>
  <Paragraphs>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Bebas Neue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 Defense</dc:title>
  <dc:subject>Master Thesis Defense</dc:subject>
  <dc:creator>Sumaiya Islam</dc:creator>
  <cp:lastModifiedBy>Sumaiya Islam</cp:lastModifiedBy>
  <cp:revision>2</cp:revision>
  <dcterms:created xsi:type="dcterms:W3CDTF">2023-09-09T14:17:38Z</dcterms:created>
  <dcterms:modified xsi:type="dcterms:W3CDTF">2023-09-09T14:18:29Z</dcterms:modified>
</cp:coreProperties>
</file>